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6.724967396587969</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5.5332311736901634</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7.1434762377921448</c:v>
                </c:pt>
                <c:pt idx="1">
                  <c:v>5.8190315299480053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6.8634299354889627</c:v>
                </c:pt>
                <c:pt idx="1">
                  <c:v>7.038295937565179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5.7167006350991389</c:v>
                </c:pt>
                <c:pt idx="1">
                  <c:v>5.621490089859086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7.2549137834353754</c:v>
                </c:pt>
                <c:pt idx="1">
                  <c:v>7.6809915257048518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7.5691306241301426</c:v>
                </c:pt>
                <c:pt idx="1">
                  <c:v>7.5327048053986569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6.0993927579369069</c:v>
                </c:pt>
                <c:pt idx="1">
                  <c:v>5.477300944046914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9.1805387943038568</c:v>
                </c:pt>
                <c:pt idx="1">
                  <c:v>9.3385632442975908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9.1690763747706097</c:v>
                </c:pt>
                <c:pt idx="1">
                  <c:v>8.7842027275154884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8.0353859765470297</c:v>
                </c:pt>
                <c:pt idx="1">
                  <c:v>7.6267228308896504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2.383463372422217</c:v>
                </c:pt>
                <c:pt idx="1">
                  <c:v>1.9503932702529361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0.89217016599244614</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0.52615365499320088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0.14668770521064545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1.531398750520542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0.14668770521064456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0.37264014842729587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4.9987360764960016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0.33451331128013351</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0.57488876550563806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0.16027468965219427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1.6732449329749635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0.16027468965219427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0.25003203769439519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6.067726270884326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6.0082558523491727</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0.14197532832393644</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0.2625501108445345</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7.3197007940737358E-2</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0.76416633787623489</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7.3197007940737358E-2</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0.2625501108445345</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0.29919919637782133</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5.9283696529938679</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0.29100583685824155</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9.752182442088575E-2</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1.0181139574865199</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9.7521824420886638E-2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0.34980071633794729</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0.36263830434459887</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5.7451279207120347</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2.4403740885314384E-2</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0.27246093640744551</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7.5960072009133128E-2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0.79301233322309805</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7.5960072009133128E-2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0.27246093640744551</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0.18742723378488169</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5.2193475345653457</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0.17548300000426131</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0.29304487520272193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8.1698720248903456E-2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0.85292300352393724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8.1698720248902568E-2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0.18952829071495803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7.1401783011254443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6.4989792225148069</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1.7173004546489068E-2</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0.4375103466538155</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0.12197461358962247</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1.2733975937392676</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0.12197461358962158</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0.43751034665381638</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0.23727722910754334</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5.3618387598419837</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0.47291704784002331</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0.34599214653971622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9.646002363600914E-2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1.007028908518536</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9.6460023636008252E-2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0.34599214653971622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0.15777463808076675</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7.5627919067313956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0.25383434723129739</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0.24779682602283959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6.908390243576612E-2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0.7212261022100801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6.908390243576612E-2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0.24779682602283959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0.56750125321202649</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5.2354515462963471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0.24905552642756756</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0.29340846509917462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8.1800086393645444E-2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0.8539812516380465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8.1800086393645444E-2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0.29340846509917462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0.20456463366275379</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6.8351505034912936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0.2199795163634839</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0.27813623525394959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7.7542302896019599E-2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0.80953059833422536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7.7542302896018711E-2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0.27813623525394959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0.19437612770954615</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7.2557944961397931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0.151276842235335</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0.33673887561979932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9.3880280885857204E-2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0.98009676162473358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9.3880280885857204E-2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0.33673887561979932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6.3909165592125561E-2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7.8066608068046177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8.3516048692517852</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0.20018954755132157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0.31170353360285752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8.6900614708916635E-2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0.90723004081083758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8.6900614708916635E-2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0.29813639599969122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8.3516048692517852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4.795185529653085</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0.40348884598469592</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0.49602696553683412</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0.13828860943318588</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1.4437133868383354</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0.13828860943318588</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0.49602696553683412</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0.6450971452552281</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4.0462710700595466</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0.10172995042433719</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0.39394894712949569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0.10983002109017548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1.146609777728882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0.10983002109017548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0.39394894712949569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0.74866800974474224</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5.5440999892466234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6.4973507564725894</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0.41421284660840652</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0.49169074882495067</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0.13707970463375041</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1.4310925929095148</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0.1370797046337513</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0.49169074882494979</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0.63969672167484326</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5.8871428864445434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8.3575034129692582E-2</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0.47943667696465031</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0.13366336101698462</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1.3954264521204793</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0.1336633610169855</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0.47943667696465031</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0.62906218838678196</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5.1263581058077268</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0.539863744307854</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0.3927758810426436</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0.10950297903561967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1.1431955052580243</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0.10950297903561967</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0.3927758810426436</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0.13306052889635822</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7.8683434071374494</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3.3128618780938668</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0.16184696319913483</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0.267432578983684</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7.4558203554033087E-2</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0.77837702621184079</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7.4558203554031977E-2</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0.267432578983684</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0.51924372061619417</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1.786631629604116</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9.8609117330572094E-2</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0.20072160430153696</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5.5959682578984093E-2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0.58421111611174581</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5.5959682578984093E-2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0.20072160430153696</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0.95779291019567125</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1.9354248983561331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0.93540525428600707</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0.30906788153167408</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8.6165814616992797E-2</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0.89955883250445723</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8.6165814616992797E-2</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0.30906788153167408</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0.50744484062696227</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2.6428064637127742</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0.15409262073273888</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9.1278437677219326E-2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0.95293388909198562</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9.1278437677218882E-2</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0.32740633263688235</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0.45444171256283195</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3.790120523338576</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3.113601546905187E-2</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0.36069067180012304</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0.10055786258470523</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1.0498097635114974</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0.10055786258470523</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0.36069067180012304</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0.47174682718834848</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4.5905402950300411</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0.31654546855536214</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0.10750931301476552</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1.1223819159465833</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0.10750931301476641</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0.38562480684591893</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3.1836466402234365E-2</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5.1316474585215603</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4.6806964867044307</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6.0554645197692221</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0.52578211008873588</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0.32405894006749492</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9.0345209655740888E-2</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0.94319112146201256</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9.0345209655740888E-2</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0.32405894006749492</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1.0254291688830133</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5.1814853617787602</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6.954838673737207E-2</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0.32800884132266184</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9.1446412594142323E-2</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0.95468752330097439</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9.1446412594142323E-2</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0.32800884132266184</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0.35708608882492054</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4.1799076116301004</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7.7336148533827886</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0.48903973581162674</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0.22917138668433878</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6.3891269201771905E-2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0.66701575080380326</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6.3891269201772793E-2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0.2149784898076561</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7.7486548542765306</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0.40937674104033306</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0.25349556259408246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7.0672667585077065E-2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0.73781258409028183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7.0672667585077065E-2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0.25349556259408246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0.13035670025367274</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7.7185748524890467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6.4586103444036729</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0.14710461537672437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0.33180367197908378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9.2504383009003988E-2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0.96573258375153603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9.2504383009003988E-2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0.33180367197908467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0.3051378555983284</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6.4586103444036729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2.9467006066010981</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0.20602665952634602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0.17233556610343093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1.7991587653652332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0.1723355661034307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0.6181498842076234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1.302540812769859E-2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2.9467006066010981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0.25319967372247731</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0.1439149749392854</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1.5024518413914079</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0.14391497493928451</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6.3429906357685084E-2</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6.8149149824278767</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0.2775561576559431</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8.5319389952967839E-2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0.89072227956338779</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8.5319389952967839E-2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0.3060318436441527</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0.16358313628210386</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6.3006697769880553</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7.8558296764892788E-2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0.50531420513051373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0.14087782239561619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1.4707444013995268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6.1613891032194168E-2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7.6273088454670637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0.11953101801497024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0.12751652467961705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1.3312543562165784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0.12751652467961705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0.22044616502045322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8.0395624897828188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0.16391606518325652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0.15493851561077499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1.6175360359828437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7.10582976772276E-2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7.5631016641527804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0.14964005837810124</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0.49188677472225795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0.13713435518832728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1.4316631369157342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0.13713435518832728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0.40677872564508455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5.552630165148484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0.16473556446150628</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1.0366909148437466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0.28902167621190333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3.0173451359721621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0.28902167621190333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0.36715716363399764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5.8190315299480053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4.5333645093590391E-3</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0.47394034263412976</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0.13213102409912203</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1.379429072939848</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0.13213102409912203</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0.13227493250786981</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5.621490089859086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0.30563854440793836</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0.20108624753929227</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2.099311784762909</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0.20108624753929139</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9.0965684084062914E-2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7.038295937565179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0.32923501566694213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0.18394858259762881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1.9203970035901072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0.1839485825976297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0.65980457547942351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0.27514253680540612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6.8087148496075072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0.64892855491300327</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0.24818482064583947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2.5891026570707902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7.6809915257048518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0.34253382619678341</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0.55949784004583858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0.15598381470465483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1.6284488096470779</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0.15598381470465483</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0.55949784004583769</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2.7715883567374533E-2</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7.5327048053986569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0.14218988975607427</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0.30811989735174894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8.5901523715257611E-2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0.89679967313176334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8.5901523715258499E-2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0.30811989735174716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5.4262437714034384E-2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5.9240472175267493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0.46918650528757011</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0.22933210300880447</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2.3941944929713452</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0.22933210300880624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0.44551350375914112</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5.477300944046914</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0.18418080600563069</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0.12456292839796568</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1.3004192316997241</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4.3317953222601346E-3</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8.7842027275154884</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0.17255950400382503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0.33375110636708172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9.3047313156333189E-2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0.97140069716326849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9.3047313156333189E-2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0.28392673902587795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9.3385632442975908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0.31088817426786797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0.14230168422812906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1.4856093161385715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0.14230168422812817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0.12190734597673725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7.6267228308896504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0.25936281058834987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0.17226238810460104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1.7983947974797612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0.17226238810460082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0.61788740228049521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0.14971847356004941</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1.9503932702529361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5.8685075842386274</c:v>
                </c:pt>
                <c:pt idx="1">
                  <c:v>5.8871428864445434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6.6934714414782359</c:v>
                </c:pt>
                <c:pt idx="1">
                  <c:v>7.5627919067313956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6.6335477277333474</c:v>
                </c:pt>
                <c:pt idx="1">
                  <c:v>6.6705656447209742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5.7149728824884134</c:v>
                </c:pt>
                <c:pt idx="1">
                  <c:v>5.9240472175267493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5.9705400600215519</c:v>
                </c:pt>
                <c:pt idx="1">
                  <c:v>6.3006697769880553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0.24587118450986267</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0.29397676119500638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8.1958523096282043E-2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0.85563530824835787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8.1958523096282043E-2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0.29397676119500638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0.19095052157622483</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6.8785071695242932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4.2760887505423968</c:v>
                </c:pt>
                <c:pt idx="1">
                  <c:v>4.5035327900860382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6.5271634863407098</c:v>
                </c:pt>
                <c:pt idx="1">
                  <c:v>6.067726270884326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5.4805838660748867</c:v>
                </c:pt>
                <c:pt idx="1">
                  <c:v>4.9987360764960016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5.6989491865625199</c:v>
                </c:pt>
                <c:pt idx="1">
                  <c:v>5.7451279207120347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5.0323288080344453</c:v>
                </c:pt>
                <c:pt idx="1">
                  <c:v>5.2193475345653457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7.6015262401345032</c:v>
                </c:pt>
                <c:pt idx="1">
                  <c:v>7.2557944961397931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7.0102746194400236</c:v>
                </c:pt>
                <c:pt idx="1">
                  <c:v>6.8351505034912936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5.6633384395489266</c:v>
                </c:pt>
                <c:pt idx="1">
                  <c:v>5.2354515462963471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5.4465668783733001</c:v>
                </c:pt>
                <c:pt idx="1">
                  <c:v>5.3618387598419837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7.7503142650612338</c:v>
                </c:pt>
                <c:pt idx="1">
                  <c:v>7.8066608068046177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3.4757144855725564E-2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0.105859619869344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1.1051593544646146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0.105859619869344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0.30670669119023142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6.6705656447209742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5.631783441575446</c:v>
                </c:pt>
                <c:pt idx="1">
                  <c:v>5.5440999892466234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3.8939858967674859</c:v>
                </c:pt>
                <c:pt idx="1">
                  <c:v>4.0462710700595466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7.7521863083273157</c:v>
                </c:pt>
                <c:pt idx="1">
                  <c:v>7.8683434071374494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5.1412231327420432</c:v>
                </c:pt>
                <c:pt idx="1">
                  <c:v>5.1263581058077268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3.8433975606440658</c:v>
                </c:pt>
                <c:pt idx="1">
                  <c:v>3.790120523338576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1.656977549767733</c:v>
                </c:pt>
                <c:pt idx="1">
                  <c:v>1.786631629604116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2.4734156243251988</c:v>
                </c:pt>
                <c:pt idx="1">
                  <c:v>2.6428064637127742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1.689750924136908</c:v>
                </c:pt>
                <c:pt idx="1">
                  <c:v>1.9354248983561331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4.5375725715020074</c:v>
                </c:pt>
                <c:pt idx="1">
                  <c:v>4.5905402950300411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5.0883048981911951</c:v>
                </c:pt>
                <c:pt idx="1">
                  <c:v>5.1316474585215603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0.11610149687126992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0.315482897888681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8.7954273215290257E-2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0.91823008555090002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8.7954273215290257E-2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0.315482897888681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0.28619155201531665</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4.5035327900860382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4.3981476208160579</c:v>
                </c:pt>
                <c:pt idx="1">
                  <c:v>4.1799076116301004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4.5437172641887198</c:v>
                </c:pt>
                <c:pt idx="1">
                  <c:v>5.1814853617787602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7.5260060120615266</c:v>
                </c:pt>
                <c:pt idx="1">
                  <c:v>7.7185748524890467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7.3724609679167026</c:v>
                </c:pt>
                <c:pt idx="1">
                  <c:v>7.7486548542765306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6.3170844050468959</c:v>
                </c:pt>
                <c:pt idx="1">
                  <c:v>6.4586103444036729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3.040909846641072</c:v>
                </c:pt>
                <c:pt idx="1">
                  <c:v>2.9467006066010981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7.5835420535051812</c:v>
                </c:pt>
                <c:pt idx="1">
                  <c:v>7.5631016641527804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7.4625274011403802</c:v>
                </c:pt>
                <c:pt idx="1">
                  <c:v>7.6273088454670637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7.0857578719117944</c:v>
                </c:pt>
                <c:pt idx="1">
                  <c:v>6.8149149824278767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5.0604133093857149</c:v>
                </c:pt>
                <c:pt idx="1">
                  <c:v>5.552630165148484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9717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RXV | Greater Manchester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9717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RXV | Greater Manchester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9717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RXV | Greater Manchester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9717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RXV | Greater Manchester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86832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RXV | Greater Manchester Mental Health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Greater Manchester Mental Health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250728246"/>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Q33_1. In the last 12 months, did your NHS mental health team give you any help or advice with finding support for…Joining a group or taking part in an activity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21422946"/>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Q33_2. In the last 12 months, did your NHS mental health team give you any help or advice with finding support for…Finding or keeping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7760357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12923967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4027491143"/>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3666267731"/>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667691166"/>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87257184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174848038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424213972"/>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990579462"/>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95014200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315313772"/>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87220666"/>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390402455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323326946"/>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258185973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6933498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734186217"/>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0916196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81696266"/>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4364594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8177357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970821888"/>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675702076"/>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468314699"/>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128669963"/>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771990795"/>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50185450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824267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200103614"/>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355417082"/>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557007807"/>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31317372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380529714"/>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00411800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560182185"/>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306833655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3792451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56395040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40531958"/>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90114151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9584936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248050784"/>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33458896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173642806"/>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68249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4209778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326853091"/>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02522975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532329074"/>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42815157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5053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114637866"/>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279849787"/>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4210947666"/>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151138518"/>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246444240"/>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1358580517"/>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406862855"/>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467045334"/>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6675913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420680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4149466119"/>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193373491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188840708"/>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96593087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9474095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2586729960"/>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89642470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532630417"/>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3016955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707132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72112062"/>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09780542"/>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4664519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8235623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27072351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01529918"/>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2709076871"/>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961140494"/>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3084687322"/>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41923707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2285926590"/>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303384228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2235784951"/>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177293613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518397928"/>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4176115434"/>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3118191140"/>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294316658"/>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4096620700"/>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264317359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4115644065"/>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248054245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049935270"/>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231709659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395879586"/>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3444725148"/>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318757801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635516483"/>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2529501049"/>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1167666594"/>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216912067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2409060879"/>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17702057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06844757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225331474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262329059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54349512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81259050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75354118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08796115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28714117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54532095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7226820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88690672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87117365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48137896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424882319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253371157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497;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0890992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421418010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49149861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69368140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517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408849385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25788462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206193585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109998657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420716415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173732432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253007851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137959490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287472024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3307049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34292756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415784860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107420853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409565333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76418044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5250250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427294742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328149628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9889025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137130217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77013326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137063200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377;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528;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37797884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333751257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13820085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3289155534"/>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436;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451;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43761474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61757400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423840055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16245959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440;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94453019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48000521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17102828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175361851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5603403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96464953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13936659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304289084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61734281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58369385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521417719"/>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00530977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496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84913201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23818794"/>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580010086"/>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244502652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64326437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459265309"/>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807078465"/>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117261496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87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92751259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011722283"/>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73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60801160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981859286"/>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4283599491"/>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39038642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87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RXV Greater Manchester Mental Health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26436385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963701584"/>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109132106"/>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254007724"/>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17420851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025848997"/>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81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2152110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400858865"/>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75529887"/>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27830779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90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46374892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4249692167"/>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92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703235269"/>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46835187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76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540327049"/>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Q7. Was the support offered appropriate for your mental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10960</Words>
  <Application>Microsoft Office PowerPoint</Application>
  <PresentationFormat>Widescreen</PresentationFormat>
  <Paragraphs>1447</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Greater Manchester Mental Health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2025-03-22T01:53:47Z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